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35B"/>
    <a:srgbClr val="C59DF6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44" d="100"/>
          <a:sy n="44" d="100"/>
        </p:scale>
        <p:origin x="323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212622D-553A-1B49-8BB5-DCB68D237D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1824412B-3958-EC44-B35F-E92A5AFDDD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491B6D9-9B81-2842-9E0B-1FEADAC2A5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5B40951D-D39E-9840-AD5D-B9877DD681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569C323-4061-9249-BA8E-6A04D2380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73"/>
            <a:ext cx="10367963" cy="12959954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VALPARAÍSO" id="{488CE96F-3344-E840-8C20-8F075DF58450}" vid="{7CF5EF1E-BD43-AE4E-BF8B-FC10324C6B4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</cp:revision>
  <dcterms:created xsi:type="dcterms:W3CDTF">2025-03-12T12:16:37Z</dcterms:created>
  <dcterms:modified xsi:type="dcterms:W3CDTF">2025-03-12T12:54:22Z</dcterms:modified>
</cp:coreProperties>
</file>